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Np4cNatBFYeXb32Gw3A++ScoW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30"/>
    <p:restoredTop sz="96911"/>
  </p:normalViewPr>
  <p:slideViewPr>
    <p:cSldViewPr snapToGrid="0">
      <p:cViewPr varScale="1">
        <p:scale>
          <a:sx n="163" d="100"/>
          <a:sy n="163" d="100"/>
        </p:scale>
        <p:origin x="41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>
          <a:extLst>
            <a:ext uri="{FF2B5EF4-FFF2-40B4-BE49-F238E27FC236}">
              <a16:creationId xmlns:a16="http://schemas.microsoft.com/office/drawing/2014/main" id="{22CF3C1E-AD3F-9C5B-CB47-DD7C27143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da8aec3d37_0_17:notes">
            <a:extLst>
              <a:ext uri="{FF2B5EF4-FFF2-40B4-BE49-F238E27FC236}">
                <a16:creationId xmlns:a16="http://schemas.microsoft.com/office/drawing/2014/main" id="{29CA7DE4-D098-4CF4-D5B9-6809BF9E02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57225" y="4260850"/>
            <a:ext cx="5257800" cy="3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1" name="Google Shape;291;g2da8aec3d37_0_17:notes">
            <a:extLst>
              <a:ext uri="{FF2B5EF4-FFF2-40B4-BE49-F238E27FC236}">
                <a16:creationId xmlns:a16="http://schemas.microsoft.com/office/drawing/2014/main" id="{CC27F18E-2DC6-8633-64DC-D11509F209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31825" y="1106488"/>
            <a:ext cx="5308600" cy="2987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2890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>
          <a:extLst>
            <a:ext uri="{FF2B5EF4-FFF2-40B4-BE49-F238E27FC236}">
              <a16:creationId xmlns:a16="http://schemas.microsoft.com/office/drawing/2014/main" id="{2ABD9037-B856-6899-F56A-43CC286AD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da8aec3d37_0_17:notes">
            <a:extLst>
              <a:ext uri="{FF2B5EF4-FFF2-40B4-BE49-F238E27FC236}">
                <a16:creationId xmlns:a16="http://schemas.microsoft.com/office/drawing/2014/main" id="{237F1A42-CAAB-D85A-F5A4-FC895B5F6E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57225" y="4260850"/>
            <a:ext cx="5257800" cy="3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1" name="Google Shape;291;g2da8aec3d37_0_17:notes">
            <a:extLst>
              <a:ext uri="{FF2B5EF4-FFF2-40B4-BE49-F238E27FC236}">
                <a16:creationId xmlns:a16="http://schemas.microsoft.com/office/drawing/2014/main" id="{4EB508A6-BD20-F0A4-F9A7-A48762AC98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31825" y="1106488"/>
            <a:ext cx="5308600" cy="2987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2839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Title Slide">
  <p:cSld name="3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/>
          <p:nvPr/>
        </p:nvSpPr>
        <p:spPr>
          <a:xfrm>
            <a:off x="0" y="0"/>
            <a:ext cx="12192000" cy="60134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7189200" y="163897"/>
            <a:ext cx="4860000" cy="572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32000" tIns="72000" rIns="288000" bIns="14040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7652806" y="4837186"/>
            <a:ext cx="3932788" cy="750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7089975" y="6487997"/>
            <a:ext cx="4114800" cy="20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6"/>
          <p:cNvSpPr>
            <a:spLocks noGrp="1"/>
          </p:cNvSpPr>
          <p:nvPr>
            <p:ph type="pic" idx="2"/>
          </p:nvPr>
        </p:nvSpPr>
        <p:spPr>
          <a:xfrm>
            <a:off x="7652806" y="764519"/>
            <a:ext cx="1872000" cy="187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3" name="Google Shape;23;p6"/>
          <p:cNvSpPr>
            <a:spLocks noGrp="1"/>
          </p:cNvSpPr>
          <p:nvPr>
            <p:ph type="pic" idx="3"/>
          </p:nvPr>
        </p:nvSpPr>
        <p:spPr>
          <a:xfrm>
            <a:off x="9713594" y="764519"/>
            <a:ext cx="1872000" cy="187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4" name="Google Shape;24;p6"/>
          <p:cNvSpPr txBox="1">
            <a:spLocks noGrp="1"/>
          </p:cNvSpPr>
          <p:nvPr>
            <p:ph type="body" idx="4"/>
          </p:nvPr>
        </p:nvSpPr>
        <p:spPr>
          <a:xfrm>
            <a:off x="424800" y="3327399"/>
            <a:ext cx="6350000" cy="256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Title Only">
  <p:cSld name="6_Title 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>
            <a:spLocks noGrp="1"/>
          </p:cNvSpPr>
          <p:nvPr>
            <p:ph type="body" idx="1"/>
          </p:nvPr>
        </p:nvSpPr>
        <p:spPr>
          <a:xfrm>
            <a:off x="890706" y="1593150"/>
            <a:ext cx="4348065" cy="434806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16"/>
          <p:cNvSpPr>
            <a:spLocks noGrp="1"/>
          </p:cNvSpPr>
          <p:nvPr>
            <p:ph type="body" idx="2"/>
          </p:nvPr>
        </p:nvSpPr>
        <p:spPr>
          <a:xfrm>
            <a:off x="4921084" y="1949641"/>
            <a:ext cx="3635083" cy="3635083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Google Shape;131;p16"/>
          <p:cNvSpPr>
            <a:spLocks noGrp="1"/>
          </p:cNvSpPr>
          <p:nvPr>
            <p:ph type="body" idx="3"/>
          </p:nvPr>
        </p:nvSpPr>
        <p:spPr>
          <a:xfrm>
            <a:off x="8238481" y="2207063"/>
            <a:ext cx="3120238" cy="3120238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34" name="Google Shape;134;p16"/>
          <p:cNvSpPr txBox="1">
            <a:spLocks noGrp="1"/>
          </p:cNvSpPr>
          <p:nvPr>
            <p:ph type="body" idx="4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body" idx="5"/>
          </p:nvPr>
        </p:nvSpPr>
        <p:spPr>
          <a:xfrm>
            <a:off x="1658929" y="2205688"/>
            <a:ext cx="2811618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Calibri"/>
              <a:buNone/>
              <a:defRPr sz="66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body" idx="6"/>
          </p:nvPr>
        </p:nvSpPr>
        <p:spPr>
          <a:xfrm>
            <a:off x="5332816" y="2205688"/>
            <a:ext cx="2811618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body" idx="7"/>
          </p:nvPr>
        </p:nvSpPr>
        <p:spPr>
          <a:xfrm>
            <a:off x="8547101" y="2205688"/>
            <a:ext cx="2597043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body" idx="8"/>
          </p:nvPr>
        </p:nvSpPr>
        <p:spPr>
          <a:xfrm>
            <a:off x="2074738" y="4243333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body" idx="9"/>
          </p:nvPr>
        </p:nvSpPr>
        <p:spPr>
          <a:xfrm>
            <a:off x="5748625" y="4243333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body" idx="13"/>
          </p:nvPr>
        </p:nvSpPr>
        <p:spPr>
          <a:xfrm>
            <a:off x="8808600" y="4243333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Google Shape;141;p16"/>
          <p:cNvSpPr/>
          <p:nvPr/>
        </p:nvSpPr>
        <p:spPr>
          <a:xfrm>
            <a:off x="4921084" y="2993698"/>
            <a:ext cx="317688" cy="1544221"/>
          </a:xfrm>
          <a:custGeom>
            <a:avLst/>
            <a:gdLst/>
            <a:ahLst/>
            <a:cxnLst/>
            <a:rect l="l" t="t" r="r" b="b"/>
            <a:pathLst>
              <a:path w="317688" h="1544221" extrusionOk="0">
                <a:moveTo>
                  <a:pt x="173971" y="0"/>
                </a:moveTo>
                <a:lnTo>
                  <a:pt x="219948" y="125619"/>
                </a:lnTo>
                <a:cubicBezTo>
                  <a:pt x="283469" y="329846"/>
                  <a:pt x="317688" y="546982"/>
                  <a:pt x="317688" y="772110"/>
                </a:cubicBezTo>
                <a:cubicBezTo>
                  <a:pt x="317688" y="997239"/>
                  <a:pt x="283469" y="1214375"/>
                  <a:pt x="219948" y="1418601"/>
                </a:cubicBezTo>
                <a:lnTo>
                  <a:pt x="173971" y="1544221"/>
                </a:lnTo>
                <a:lnTo>
                  <a:pt x="142832" y="1479580"/>
                </a:lnTo>
                <a:cubicBezTo>
                  <a:pt x="50859" y="1262132"/>
                  <a:pt x="0" y="1023060"/>
                  <a:pt x="0" y="772110"/>
                </a:cubicBezTo>
                <a:cubicBezTo>
                  <a:pt x="0" y="521160"/>
                  <a:pt x="50859" y="282088"/>
                  <a:pt x="142832" y="646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8238481" y="3054203"/>
            <a:ext cx="317687" cy="1423210"/>
          </a:xfrm>
          <a:custGeom>
            <a:avLst/>
            <a:gdLst/>
            <a:ahLst/>
            <a:cxnLst/>
            <a:rect l="l" t="t" r="r" b="b"/>
            <a:pathLst>
              <a:path w="317687" h="1423210" extrusionOk="0">
                <a:moveTo>
                  <a:pt x="172863" y="0"/>
                </a:moveTo>
                <a:lnTo>
                  <a:pt x="174856" y="4136"/>
                </a:lnTo>
                <a:cubicBezTo>
                  <a:pt x="266828" y="221583"/>
                  <a:pt x="317687" y="460655"/>
                  <a:pt x="317687" y="711605"/>
                </a:cubicBezTo>
                <a:cubicBezTo>
                  <a:pt x="317687" y="962555"/>
                  <a:pt x="266828" y="1201627"/>
                  <a:pt x="174856" y="1419075"/>
                </a:cubicBezTo>
                <a:lnTo>
                  <a:pt x="172864" y="1423210"/>
                </a:lnTo>
                <a:lnTo>
                  <a:pt x="122602" y="1318873"/>
                </a:lnTo>
                <a:cubicBezTo>
                  <a:pt x="43656" y="1132223"/>
                  <a:pt x="0" y="927012"/>
                  <a:pt x="0" y="711604"/>
                </a:cubicBezTo>
                <a:cubicBezTo>
                  <a:pt x="0" y="496197"/>
                  <a:pt x="43656" y="290985"/>
                  <a:pt x="122602" y="104335"/>
                </a:cubicBezTo>
                <a:close/>
              </a:path>
            </a:pathLst>
          </a:custGeom>
          <a:solidFill>
            <a:srgbClr val="600000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Title Only">
  <p:cSld name="7_Title 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/>
          <p:nvPr/>
        </p:nvSpPr>
        <p:spPr>
          <a:xfrm>
            <a:off x="388279" y="3558496"/>
            <a:ext cx="11415443" cy="97190"/>
          </a:xfrm>
          <a:prstGeom prst="leftRightArrow">
            <a:avLst>
              <a:gd name="adj1" fmla="val 100000"/>
              <a:gd name="adj2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7"/>
          <p:cNvSpPr/>
          <p:nvPr/>
        </p:nvSpPr>
        <p:spPr>
          <a:xfrm rot="5400000">
            <a:off x="3772822" y="3576211"/>
            <a:ext cx="4652357" cy="97190"/>
          </a:xfrm>
          <a:prstGeom prst="leftRightArrow">
            <a:avLst>
              <a:gd name="adj1" fmla="val 100000"/>
              <a:gd name="adj2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7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48" name="Google Shape;148;p17"/>
          <p:cNvSpPr txBox="1">
            <a:spLocks noGrp="1"/>
          </p:cNvSpPr>
          <p:nvPr>
            <p:ph type="body" idx="1"/>
          </p:nvPr>
        </p:nvSpPr>
        <p:spPr>
          <a:xfrm>
            <a:off x="5109000" y="951013"/>
            <a:ext cx="19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body" idx="2"/>
          </p:nvPr>
        </p:nvSpPr>
        <p:spPr>
          <a:xfrm>
            <a:off x="5109000" y="6046600"/>
            <a:ext cx="19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3"/>
          </p:nvPr>
        </p:nvSpPr>
        <p:spPr>
          <a:xfrm>
            <a:off x="432000" y="3260393"/>
            <a:ext cx="19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Google Shape;151;p17"/>
          <p:cNvSpPr txBox="1">
            <a:spLocks noGrp="1"/>
          </p:cNvSpPr>
          <p:nvPr>
            <p:ph type="body" idx="4"/>
          </p:nvPr>
        </p:nvSpPr>
        <p:spPr>
          <a:xfrm>
            <a:off x="9792001" y="3260393"/>
            <a:ext cx="19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8_Title Only">
  <p:cSld name="8_Title Only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8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55" name="Google Shape;155;p18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body" idx="2"/>
          </p:nvPr>
        </p:nvSpPr>
        <p:spPr>
          <a:xfrm>
            <a:off x="794569" y="2673626"/>
            <a:ext cx="2975206" cy="3269974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6800" tIns="252000" rIns="13680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body" idx="3"/>
          </p:nvPr>
        </p:nvSpPr>
        <p:spPr>
          <a:xfrm>
            <a:off x="4614397" y="2673626"/>
            <a:ext cx="2975206" cy="3269974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6800" tIns="252000" rIns="13680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body" idx="4"/>
          </p:nvPr>
        </p:nvSpPr>
        <p:spPr>
          <a:xfrm>
            <a:off x="8434225" y="2673626"/>
            <a:ext cx="2975206" cy="3269974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6800" tIns="252000" rIns="13680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body" idx="5"/>
          </p:nvPr>
        </p:nvSpPr>
        <p:spPr>
          <a:xfrm>
            <a:off x="794569" y="1728000"/>
            <a:ext cx="2975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108000" bIns="360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body" idx="6"/>
          </p:nvPr>
        </p:nvSpPr>
        <p:spPr>
          <a:xfrm>
            <a:off x="4614397" y="1728000"/>
            <a:ext cx="2975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108000" bIns="360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Google Shape;161;p18"/>
          <p:cNvSpPr txBox="1">
            <a:spLocks noGrp="1"/>
          </p:cNvSpPr>
          <p:nvPr>
            <p:ph type="body" idx="7"/>
          </p:nvPr>
        </p:nvSpPr>
        <p:spPr>
          <a:xfrm>
            <a:off x="8434225" y="1728000"/>
            <a:ext cx="2975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108000" bIns="360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18"/>
          <p:cNvSpPr/>
          <p:nvPr/>
        </p:nvSpPr>
        <p:spPr>
          <a:xfrm>
            <a:off x="794568" y="2344813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8"/>
          <p:cNvSpPr/>
          <p:nvPr/>
        </p:nvSpPr>
        <p:spPr>
          <a:xfrm rot="10800000">
            <a:off x="794568" y="1656000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8"/>
          <p:cNvSpPr/>
          <p:nvPr/>
        </p:nvSpPr>
        <p:spPr>
          <a:xfrm>
            <a:off x="4608396" y="2344813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8"/>
          <p:cNvSpPr/>
          <p:nvPr/>
        </p:nvSpPr>
        <p:spPr>
          <a:xfrm rot="10800000">
            <a:off x="4608396" y="1656000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8"/>
          <p:cNvSpPr/>
          <p:nvPr/>
        </p:nvSpPr>
        <p:spPr>
          <a:xfrm>
            <a:off x="8434225" y="2344813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8"/>
          <p:cNvSpPr/>
          <p:nvPr/>
        </p:nvSpPr>
        <p:spPr>
          <a:xfrm rot="10800000">
            <a:off x="8434225" y="1656000"/>
            <a:ext cx="2975207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18" descr="Right Arrow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4081865" y="3932250"/>
            <a:ext cx="220441" cy="376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8" descr="Right Arrow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7901693" y="3932250"/>
            <a:ext cx="220441" cy="37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9_Title Only">
  <p:cSld name="9_Title Only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Google Shape;172;p19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19"/>
          <p:cNvSpPr txBox="1">
            <a:spLocks noGrp="1"/>
          </p:cNvSpPr>
          <p:nvPr>
            <p:ph type="body" idx="2"/>
          </p:nvPr>
        </p:nvSpPr>
        <p:spPr>
          <a:xfrm>
            <a:off x="316466" y="4173151"/>
            <a:ext cx="608493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19"/>
          <p:cNvSpPr txBox="1">
            <a:spLocks noGrp="1"/>
          </p:cNvSpPr>
          <p:nvPr>
            <p:ph type="body" idx="3"/>
          </p:nvPr>
        </p:nvSpPr>
        <p:spPr>
          <a:xfrm>
            <a:off x="431799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19"/>
          <p:cNvSpPr txBox="1">
            <a:spLocks noGrp="1"/>
          </p:cNvSpPr>
          <p:nvPr>
            <p:ph type="body" idx="4"/>
          </p:nvPr>
        </p:nvSpPr>
        <p:spPr>
          <a:xfrm>
            <a:off x="903816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19"/>
          <p:cNvSpPr txBox="1">
            <a:spLocks noGrp="1"/>
          </p:cNvSpPr>
          <p:nvPr>
            <p:ph type="body" idx="5"/>
          </p:nvPr>
        </p:nvSpPr>
        <p:spPr>
          <a:xfrm>
            <a:off x="1375833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19"/>
          <p:cNvSpPr txBox="1">
            <a:spLocks noGrp="1"/>
          </p:cNvSpPr>
          <p:nvPr>
            <p:ph type="body" idx="6"/>
          </p:nvPr>
        </p:nvSpPr>
        <p:spPr>
          <a:xfrm>
            <a:off x="1847850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19"/>
          <p:cNvSpPr txBox="1">
            <a:spLocks noGrp="1"/>
          </p:cNvSpPr>
          <p:nvPr>
            <p:ph type="body" idx="7"/>
          </p:nvPr>
        </p:nvSpPr>
        <p:spPr>
          <a:xfrm>
            <a:off x="5980666" y="4173151"/>
            <a:ext cx="608493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0" name="Google Shape;180;p19"/>
          <p:cNvSpPr txBox="1">
            <a:spLocks noGrp="1"/>
          </p:cNvSpPr>
          <p:nvPr>
            <p:ph type="body" idx="8"/>
          </p:nvPr>
        </p:nvSpPr>
        <p:spPr>
          <a:xfrm>
            <a:off x="2319867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19"/>
          <p:cNvSpPr txBox="1">
            <a:spLocks noGrp="1"/>
          </p:cNvSpPr>
          <p:nvPr>
            <p:ph type="body" idx="9"/>
          </p:nvPr>
        </p:nvSpPr>
        <p:spPr>
          <a:xfrm>
            <a:off x="2791884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19"/>
          <p:cNvSpPr txBox="1">
            <a:spLocks noGrp="1"/>
          </p:cNvSpPr>
          <p:nvPr>
            <p:ph type="body" idx="13"/>
          </p:nvPr>
        </p:nvSpPr>
        <p:spPr>
          <a:xfrm>
            <a:off x="3263901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Google Shape;183;p19"/>
          <p:cNvSpPr txBox="1">
            <a:spLocks noGrp="1"/>
          </p:cNvSpPr>
          <p:nvPr>
            <p:ph type="body" idx="14"/>
          </p:nvPr>
        </p:nvSpPr>
        <p:spPr>
          <a:xfrm>
            <a:off x="4679952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4" name="Google Shape;184;p19"/>
          <p:cNvSpPr txBox="1">
            <a:spLocks noGrp="1"/>
          </p:cNvSpPr>
          <p:nvPr>
            <p:ph type="body" idx="15"/>
          </p:nvPr>
        </p:nvSpPr>
        <p:spPr>
          <a:xfrm>
            <a:off x="3735918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5" name="Google Shape;185;p19"/>
          <p:cNvSpPr txBox="1">
            <a:spLocks noGrp="1"/>
          </p:cNvSpPr>
          <p:nvPr>
            <p:ph type="body" idx="16"/>
          </p:nvPr>
        </p:nvSpPr>
        <p:spPr>
          <a:xfrm>
            <a:off x="4207935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7"/>
          </p:nvPr>
        </p:nvSpPr>
        <p:spPr>
          <a:xfrm>
            <a:off x="5151969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body" idx="18"/>
          </p:nvPr>
        </p:nvSpPr>
        <p:spPr>
          <a:xfrm>
            <a:off x="5623986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body" idx="19"/>
          </p:nvPr>
        </p:nvSpPr>
        <p:spPr>
          <a:xfrm>
            <a:off x="6095999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body" idx="20"/>
          </p:nvPr>
        </p:nvSpPr>
        <p:spPr>
          <a:xfrm>
            <a:off x="6568012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0" name="Google Shape;190;p19"/>
          <p:cNvSpPr txBox="1">
            <a:spLocks noGrp="1"/>
          </p:cNvSpPr>
          <p:nvPr>
            <p:ph type="body" idx="21"/>
          </p:nvPr>
        </p:nvSpPr>
        <p:spPr>
          <a:xfrm>
            <a:off x="7040029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1" name="Google Shape;191;p19"/>
          <p:cNvSpPr txBox="1">
            <a:spLocks noGrp="1"/>
          </p:cNvSpPr>
          <p:nvPr>
            <p:ph type="body" idx="22"/>
          </p:nvPr>
        </p:nvSpPr>
        <p:spPr>
          <a:xfrm>
            <a:off x="7512046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2" name="Google Shape;192;p19"/>
          <p:cNvSpPr txBox="1">
            <a:spLocks noGrp="1"/>
          </p:cNvSpPr>
          <p:nvPr>
            <p:ph type="body" idx="23"/>
          </p:nvPr>
        </p:nvSpPr>
        <p:spPr>
          <a:xfrm>
            <a:off x="7984063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Google Shape;193;p19"/>
          <p:cNvSpPr txBox="1">
            <a:spLocks noGrp="1"/>
          </p:cNvSpPr>
          <p:nvPr>
            <p:ph type="body" idx="24"/>
          </p:nvPr>
        </p:nvSpPr>
        <p:spPr>
          <a:xfrm>
            <a:off x="8456080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19"/>
          <p:cNvSpPr txBox="1">
            <a:spLocks noGrp="1"/>
          </p:cNvSpPr>
          <p:nvPr>
            <p:ph type="body" idx="25"/>
          </p:nvPr>
        </p:nvSpPr>
        <p:spPr>
          <a:xfrm>
            <a:off x="8928097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19"/>
          <p:cNvSpPr txBox="1">
            <a:spLocks noGrp="1"/>
          </p:cNvSpPr>
          <p:nvPr>
            <p:ph type="body" idx="26"/>
          </p:nvPr>
        </p:nvSpPr>
        <p:spPr>
          <a:xfrm>
            <a:off x="10344148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Google Shape;196;p19"/>
          <p:cNvSpPr txBox="1">
            <a:spLocks noGrp="1"/>
          </p:cNvSpPr>
          <p:nvPr>
            <p:ph type="body" idx="27"/>
          </p:nvPr>
        </p:nvSpPr>
        <p:spPr>
          <a:xfrm>
            <a:off x="9400114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body" idx="28"/>
          </p:nvPr>
        </p:nvSpPr>
        <p:spPr>
          <a:xfrm>
            <a:off x="9872131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body" idx="29"/>
          </p:nvPr>
        </p:nvSpPr>
        <p:spPr>
          <a:xfrm>
            <a:off x="10816165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body" idx="30"/>
          </p:nvPr>
        </p:nvSpPr>
        <p:spPr>
          <a:xfrm>
            <a:off x="11288182" y="3724159"/>
            <a:ext cx="377825" cy="201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body" idx="31"/>
          </p:nvPr>
        </p:nvSpPr>
        <p:spPr>
          <a:xfrm>
            <a:off x="5360988" y="2190750"/>
            <a:ext cx="1793875" cy="56197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3600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alibri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body" idx="32"/>
          </p:nvPr>
        </p:nvSpPr>
        <p:spPr>
          <a:xfrm>
            <a:off x="5412717" y="2505005"/>
            <a:ext cx="1690417" cy="224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Google Shape;202;p19"/>
          <p:cNvSpPr/>
          <p:nvPr/>
        </p:nvSpPr>
        <p:spPr>
          <a:xfrm>
            <a:off x="388279" y="4008086"/>
            <a:ext cx="11415443" cy="97190"/>
          </a:xfrm>
          <a:prstGeom prst="rightArrow">
            <a:avLst>
              <a:gd name="adj1" fmla="val 100000"/>
              <a:gd name="adj2" fmla="val 85935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0_Title Only">
  <p:cSld name="10_Title Only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Google Shape;205;p20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06" name="Google Shape;206;p20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7" name="Google Shape;207;p20"/>
          <p:cNvSpPr>
            <a:spLocks noGrp="1"/>
          </p:cNvSpPr>
          <p:nvPr>
            <p:ph type="pic" idx="2"/>
          </p:nvPr>
        </p:nvSpPr>
        <p:spPr>
          <a:xfrm>
            <a:off x="512915" y="2319681"/>
            <a:ext cx="1352367" cy="1352367"/>
          </a:xfrm>
          <a:prstGeom prst="rect">
            <a:avLst/>
          </a:prstGeom>
          <a:noFill/>
          <a:ln>
            <a:noFill/>
          </a:ln>
        </p:spPr>
      </p:sp>
      <p:sp>
        <p:nvSpPr>
          <p:cNvPr id="208" name="Google Shape;208;p20"/>
          <p:cNvSpPr txBox="1">
            <a:spLocks noGrp="1"/>
          </p:cNvSpPr>
          <p:nvPr>
            <p:ph type="body" idx="3"/>
          </p:nvPr>
        </p:nvSpPr>
        <p:spPr>
          <a:xfrm>
            <a:off x="2055970" y="2319681"/>
            <a:ext cx="1703313" cy="70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9" name="Google Shape;209;p20"/>
          <p:cNvSpPr txBox="1">
            <a:spLocks noGrp="1"/>
          </p:cNvSpPr>
          <p:nvPr>
            <p:ph type="body" idx="4"/>
          </p:nvPr>
        </p:nvSpPr>
        <p:spPr>
          <a:xfrm>
            <a:off x="512915" y="3800064"/>
            <a:ext cx="3246368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0" name="Google Shape;210;p20"/>
          <p:cNvSpPr txBox="1">
            <a:spLocks noGrp="1"/>
          </p:cNvSpPr>
          <p:nvPr>
            <p:ph type="body" idx="5"/>
          </p:nvPr>
        </p:nvSpPr>
        <p:spPr>
          <a:xfrm>
            <a:off x="2055970" y="3055171"/>
            <a:ext cx="1703313" cy="24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1" name="Google Shape;211;p20"/>
          <p:cNvSpPr>
            <a:spLocks noGrp="1"/>
          </p:cNvSpPr>
          <p:nvPr>
            <p:ph type="pic" idx="6"/>
          </p:nvPr>
        </p:nvSpPr>
        <p:spPr>
          <a:xfrm>
            <a:off x="4523213" y="2319681"/>
            <a:ext cx="1352367" cy="1352367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20"/>
          <p:cNvSpPr txBox="1">
            <a:spLocks noGrp="1"/>
          </p:cNvSpPr>
          <p:nvPr>
            <p:ph type="body" idx="7"/>
          </p:nvPr>
        </p:nvSpPr>
        <p:spPr>
          <a:xfrm>
            <a:off x="6061985" y="2319681"/>
            <a:ext cx="1703313" cy="70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3" name="Google Shape;213;p20"/>
          <p:cNvSpPr txBox="1">
            <a:spLocks noGrp="1"/>
          </p:cNvSpPr>
          <p:nvPr>
            <p:ph type="body" idx="8"/>
          </p:nvPr>
        </p:nvSpPr>
        <p:spPr>
          <a:xfrm>
            <a:off x="4518930" y="3800064"/>
            <a:ext cx="3246368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9"/>
          </p:nvPr>
        </p:nvSpPr>
        <p:spPr>
          <a:xfrm>
            <a:off x="6061985" y="3055171"/>
            <a:ext cx="1703313" cy="24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5" name="Google Shape;215;p20"/>
          <p:cNvSpPr>
            <a:spLocks noGrp="1"/>
          </p:cNvSpPr>
          <p:nvPr>
            <p:ph type="pic" idx="13"/>
          </p:nvPr>
        </p:nvSpPr>
        <p:spPr>
          <a:xfrm>
            <a:off x="8533512" y="2319681"/>
            <a:ext cx="1352367" cy="1352367"/>
          </a:xfrm>
          <a:prstGeom prst="rect">
            <a:avLst/>
          </a:prstGeom>
          <a:noFill/>
          <a:ln>
            <a:noFill/>
          </a:ln>
        </p:spPr>
      </p:sp>
      <p:sp>
        <p:nvSpPr>
          <p:cNvPr id="216" name="Google Shape;216;p20"/>
          <p:cNvSpPr txBox="1">
            <a:spLocks noGrp="1"/>
          </p:cNvSpPr>
          <p:nvPr>
            <p:ph type="body" idx="14"/>
          </p:nvPr>
        </p:nvSpPr>
        <p:spPr>
          <a:xfrm>
            <a:off x="10068000" y="2319681"/>
            <a:ext cx="1703313" cy="70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7" name="Google Shape;217;p20"/>
          <p:cNvSpPr txBox="1">
            <a:spLocks noGrp="1"/>
          </p:cNvSpPr>
          <p:nvPr>
            <p:ph type="body" idx="15"/>
          </p:nvPr>
        </p:nvSpPr>
        <p:spPr>
          <a:xfrm>
            <a:off x="8524945" y="3800064"/>
            <a:ext cx="3246368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8" name="Google Shape;218;p20"/>
          <p:cNvSpPr txBox="1">
            <a:spLocks noGrp="1"/>
          </p:cNvSpPr>
          <p:nvPr>
            <p:ph type="body" idx="16"/>
          </p:nvPr>
        </p:nvSpPr>
        <p:spPr>
          <a:xfrm>
            <a:off x="10068000" y="3055171"/>
            <a:ext cx="1703313" cy="24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9" name="Google Shape;219;p20"/>
          <p:cNvSpPr/>
          <p:nvPr/>
        </p:nvSpPr>
        <p:spPr>
          <a:xfrm>
            <a:off x="2055970" y="3514426"/>
            <a:ext cx="1703313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0"/>
          <p:cNvSpPr/>
          <p:nvPr/>
        </p:nvSpPr>
        <p:spPr>
          <a:xfrm>
            <a:off x="6061985" y="3514426"/>
            <a:ext cx="1703313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0"/>
          <p:cNvSpPr/>
          <p:nvPr/>
        </p:nvSpPr>
        <p:spPr>
          <a:xfrm>
            <a:off x="10067999" y="3514426"/>
            <a:ext cx="1703313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1_Title Only">
  <p:cSld name="11_Title Only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4" name="Google Shape;224;p21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25" name="Google Shape;225;p21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6" name="Google Shape;226;p21"/>
          <p:cNvSpPr txBox="1">
            <a:spLocks noGrp="1"/>
          </p:cNvSpPr>
          <p:nvPr>
            <p:ph type="body" idx="2"/>
          </p:nvPr>
        </p:nvSpPr>
        <p:spPr>
          <a:xfrm>
            <a:off x="431800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7" name="Google Shape;227;p21"/>
          <p:cNvSpPr txBox="1">
            <a:spLocks noGrp="1"/>
          </p:cNvSpPr>
          <p:nvPr>
            <p:ph type="body" idx="3"/>
          </p:nvPr>
        </p:nvSpPr>
        <p:spPr>
          <a:xfrm>
            <a:off x="431800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8" name="Google Shape;228;p21"/>
          <p:cNvSpPr txBox="1">
            <a:spLocks noGrp="1"/>
          </p:cNvSpPr>
          <p:nvPr>
            <p:ph type="body" idx="4"/>
          </p:nvPr>
        </p:nvSpPr>
        <p:spPr>
          <a:xfrm>
            <a:off x="2375703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9" name="Google Shape;229;p21"/>
          <p:cNvSpPr txBox="1">
            <a:spLocks noGrp="1"/>
          </p:cNvSpPr>
          <p:nvPr>
            <p:ph type="body" idx="5"/>
          </p:nvPr>
        </p:nvSpPr>
        <p:spPr>
          <a:xfrm>
            <a:off x="2375703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body" idx="6"/>
          </p:nvPr>
        </p:nvSpPr>
        <p:spPr>
          <a:xfrm>
            <a:off x="4319606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1" name="Google Shape;231;p21"/>
          <p:cNvSpPr txBox="1">
            <a:spLocks noGrp="1"/>
          </p:cNvSpPr>
          <p:nvPr>
            <p:ph type="body" idx="7"/>
          </p:nvPr>
        </p:nvSpPr>
        <p:spPr>
          <a:xfrm>
            <a:off x="4319606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2" name="Google Shape;232;p21"/>
          <p:cNvSpPr txBox="1">
            <a:spLocks noGrp="1"/>
          </p:cNvSpPr>
          <p:nvPr>
            <p:ph type="body" idx="8"/>
          </p:nvPr>
        </p:nvSpPr>
        <p:spPr>
          <a:xfrm>
            <a:off x="6263509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3" name="Google Shape;233;p21"/>
          <p:cNvSpPr txBox="1">
            <a:spLocks noGrp="1"/>
          </p:cNvSpPr>
          <p:nvPr>
            <p:ph type="body" idx="9"/>
          </p:nvPr>
        </p:nvSpPr>
        <p:spPr>
          <a:xfrm>
            <a:off x="6263509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4" name="Google Shape;234;p21"/>
          <p:cNvSpPr txBox="1">
            <a:spLocks noGrp="1"/>
          </p:cNvSpPr>
          <p:nvPr>
            <p:ph type="body" idx="13"/>
          </p:nvPr>
        </p:nvSpPr>
        <p:spPr>
          <a:xfrm>
            <a:off x="8207412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5" name="Google Shape;235;p21"/>
          <p:cNvSpPr txBox="1">
            <a:spLocks noGrp="1"/>
          </p:cNvSpPr>
          <p:nvPr>
            <p:ph type="body" idx="14"/>
          </p:nvPr>
        </p:nvSpPr>
        <p:spPr>
          <a:xfrm>
            <a:off x="8207412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6" name="Google Shape;236;p21"/>
          <p:cNvSpPr>
            <a:spLocks noGrp="1"/>
          </p:cNvSpPr>
          <p:nvPr>
            <p:ph type="pic" idx="15"/>
          </p:nvPr>
        </p:nvSpPr>
        <p:spPr>
          <a:xfrm>
            <a:off x="431800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  <p:sp>
        <p:nvSpPr>
          <p:cNvPr id="237" name="Google Shape;237;p21"/>
          <p:cNvSpPr>
            <a:spLocks noGrp="1"/>
          </p:cNvSpPr>
          <p:nvPr>
            <p:ph type="pic" idx="16"/>
          </p:nvPr>
        </p:nvSpPr>
        <p:spPr>
          <a:xfrm>
            <a:off x="2375703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  <p:sp>
        <p:nvSpPr>
          <p:cNvPr id="238" name="Google Shape;238;p21"/>
          <p:cNvSpPr>
            <a:spLocks noGrp="1"/>
          </p:cNvSpPr>
          <p:nvPr>
            <p:ph type="pic" idx="17"/>
          </p:nvPr>
        </p:nvSpPr>
        <p:spPr>
          <a:xfrm>
            <a:off x="4319606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  <p:sp>
        <p:nvSpPr>
          <p:cNvPr id="239" name="Google Shape;239;p21"/>
          <p:cNvSpPr>
            <a:spLocks noGrp="1"/>
          </p:cNvSpPr>
          <p:nvPr>
            <p:ph type="pic" idx="18"/>
          </p:nvPr>
        </p:nvSpPr>
        <p:spPr>
          <a:xfrm>
            <a:off x="6263509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  <p:sp>
        <p:nvSpPr>
          <p:cNvPr id="240" name="Google Shape;240;p21"/>
          <p:cNvSpPr>
            <a:spLocks noGrp="1"/>
          </p:cNvSpPr>
          <p:nvPr>
            <p:ph type="pic" idx="19"/>
          </p:nvPr>
        </p:nvSpPr>
        <p:spPr>
          <a:xfrm>
            <a:off x="8207412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  <p:sp>
        <p:nvSpPr>
          <p:cNvPr id="241" name="Google Shape;241;p21"/>
          <p:cNvSpPr txBox="1">
            <a:spLocks noGrp="1"/>
          </p:cNvSpPr>
          <p:nvPr>
            <p:ph type="body" idx="20"/>
          </p:nvPr>
        </p:nvSpPr>
        <p:spPr>
          <a:xfrm>
            <a:off x="10151313" y="4113808"/>
            <a:ext cx="1620000" cy="631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2" name="Google Shape;242;p21"/>
          <p:cNvSpPr txBox="1">
            <a:spLocks noGrp="1"/>
          </p:cNvSpPr>
          <p:nvPr>
            <p:ph type="body" idx="21"/>
          </p:nvPr>
        </p:nvSpPr>
        <p:spPr>
          <a:xfrm>
            <a:off x="10151313" y="4797591"/>
            <a:ext cx="16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3" name="Google Shape;243;p21"/>
          <p:cNvSpPr>
            <a:spLocks noGrp="1"/>
          </p:cNvSpPr>
          <p:nvPr>
            <p:ph type="pic" idx="22"/>
          </p:nvPr>
        </p:nvSpPr>
        <p:spPr>
          <a:xfrm>
            <a:off x="10151313" y="2246681"/>
            <a:ext cx="1620000" cy="1620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 Column">
  <p:cSld name="3 Column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2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6" name="Google Shape;246;p22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3600000" cy="503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7" name="Google Shape;247;p22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48" name="Google Shape;248;p22"/>
          <p:cNvSpPr txBox="1">
            <a:spLocks noGrp="1"/>
          </p:cNvSpPr>
          <p:nvPr>
            <p:ph type="body" idx="2"/>
          </p:nvPr>
        </p:nvSpPr>
        <p:spPr>
          <a:xfrm>
            <a:off x="4301550" y="1152000"/>
            <a:ext cx="3600450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9" name="Google Shape;249;p22"/>
          <p:cNvSpPr txBox="1">
            <a:spLocks noGrp="1"/>
          </p:cNvSpPr>
          <p:nvPr>
            <p:ph type="body" idx="3"/>
          </p:nvPr>
        </p:nvSpPr>
        <p:spPr>
          <a:xfrm>
            <a:off x="8171550" y="1152000"/>
            <a:ext cx="3600450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 Column">
  <p:cSld name="5 Column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3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2" name="Google Shape;252;p23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2160000" cy="503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3" name="Google Shape;253;p23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54" name="Google Shape;254;p23"/>
          <p:cNvSpPr txBox="1">
            <a:spLocks noGrp="1"/>
          </p:cNvSpPr>
          <p:nvPr>
            <p:ph type="body" idx="2"/>
          </p:nvPr>
        </p:nvSpPr>
        <p:spPr>
          <a:xfrm>
            <a:off x="2726412" y="1152525"/>
            <a:ext cx="2160588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5" name="Google Shape;255;p23"/>
          <p:cNvSpPr txBox="1">
            <a:spLocks noGrp="1"/>
          </p:cNvSpPr>
          <p:nvPr>
            <p:ph type="body" idx="3"/>
          </p:nvPr>
        </p:nvSpPr>
        <p:spPr>
          <a:xfrm>
            <a:off x="5021412" y="1152525"/>
            <a:ext cx="2160588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6" name="Google Shape;256;p23"/>
          <p:cNvSpPr txBox="1">
            <a:spLocks noGrp="1"/>
          </p:cNvSpPr>
          <p:nvPr>
            <p:ph type="body" idx="4"/>
          </p:nvPr>
        </p:nvSpPr>
        <p:spPr>
          <a:xfrm>
            <a:off x="7316412" y="1148060"/>
            <a:ext cx="2160588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7" name="Google Shape;257;p23"/>
          <p:cNvSpPr txBox="1">
            <a:spLocks noGrp="1"/>
          </p:cNvSpPr>
          <p:nvPr>
            <p:ph type="body" idx="5"/>
          </p:nvPr>
        </p:nvSpPr>
        <p:spPr>
          <a:xfrm>
            <a:off x="9611412" y="1152525"/>
            <a:ext cx="2160588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>
  <p:cSld name="Comparison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4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0" name="Google Shape;260;p24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1" name="Google Shape;261;p24"/>
          <p:cNvSpPr txBox="1">
            <a:spLocks noGrp="1"/>
          </p:cNvSpPr>
          <p:nvPr>
            <p:ph type="body" idx="2"/>
          </p:nvPr>
        </p:nvSpPr>
        <p:spPr>
          <a:xfrm>
            <a:off x="432000" y="1584000"/>
            <a:ext cx="54720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2" name="Google Shape;262;p24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63" name="Google Shape;263;p24"/>
          <p:cNvSpPr txBox="1">
            <a:spLocks noGrp="1"/>
          </p:cNvSpPr>
          <p:nvPr>
            <p:ph type="body" idx="3"/>
          </p:nvPr>
        </p:nvSpPr>
        <p:spPr>
          <a:xfrm>
            <a:off x="6299887" y="1584325"/>
            <a:ext cx="5472113" cy="4606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4" name="Google Shape;264;p24"/>
          <p:cNvSpPr txBox="1">
            <a:spLocks noGrp="1"/>
          </p:cNvSpPr>
          <p:nvPr>
            <p:ph type="body" idx="4"/>
          </p:nvPr>
        </p:nvSpPr>
        <p:spPr>
          <a:xfrm>
            <a:off x="6300000" y="1152525"/>
            <a:ext cx="547200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65" name="Google Shape;265;p24"/>
          <p:cNvCxnSpPr/>
          <p:nvPr/>
        </p:nvCxnSpPr>
        <p:spPr>
          <a:xfrm>
            <a:off x="6101944" y="2185851"/>
            <a:ext cx="0" cy="2627309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>
  <p:cSld name="Title Only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5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8" name="Google Shape;268;p25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69" name="Google Shape;269;p25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78405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34" name="Google Shape;34;p8"/>
          <p:cNvSpPr txBox="1">
            <a:spLocks noGrp="1"/>
          </p:cNvSpPr>
          <p:nvPr>
            <p:ph type="ctrTitle"/>
          </p:nvPr>
        </p:nvSpPr>
        <p:spPr>
          <a:xfrm>
            <a:off x="144000" y="3163899"/>
            <a:ext cx="4860000" cy="180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72000" rIns="180000" bIns="720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ubTitle" idx="1"/>
          </p:nvPr>
        </p:nvSpPr>
        <p:spPr>
          <a:xfrm>
            <a:off x="144000" y="5119698"/>
            <a:ext cx="4860000" cy="83660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72000" rIns="180000" bIns="720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/>
          <p:nvPr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8"/>
          <p:cNvSpPr/>
          <p:nvPr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6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72" name="Google Shape;272;p26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Slide">
  <p:cSld name="4_Title Slide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7788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75" name="Google Shape;275;p27"/>
          <p:cNvSpPr/>
          <p:nvPr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27"/>
          <p:cNvSpPr/>
          <p:nvPr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7"/>
          <p:cNvSpPr txBox="1">
            <a:spLocks noGrp="1"/>
          </p:cNvSpPr>
          <p:nvPr>
            <p:ph type="ctrTitle"/>
          </p:nvPr>
        </p:nvSpPr>
        <p:spPr>
          <a:xfrm>
            <a:off x="144000" y="144000"/>
            <a:ext cx="4860000" cy="648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32000" tIns="72000" rIns="288000" bIns="24480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600"/>
              <a:buFont typeface="Calibri"/>
              <a:buNone/>
              <a:defRPr sz="6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8" name="Google Shape;278;p27"/>
          <p:cNvSpPr txBox="1">
            <a:spLocks noGrp="1"/>
          </p:cNvSpPr>
          <p:nvPr>
            <p:ph type="subTitle" idx="1"/>
          </p:nvPr>
        </p:nvSpPr>
        <p:spPr>
          <a:xfrm>
            <a:off x="1038224" y="4504149"/>
            <a:ext cx="3349381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9" name="Google Shape;279;p27"/>
          <p:cNvSpPr txBox="1">
            <a:spLocks noGrp="1"/>
          </p:cNvSpPr>
          <p:nvPr>
            <p:ph type="body" idx="3"/>
          </p:nvPr>
        </p:nvSpPr>
        <p:spPr>
          <a:xfrm>
            <a:off x="1038224" y="4908147"/>
            <a:ext cx="3349381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0" name="Google Shape;280;p27"/>
          <p:cNvSpPr txBox="1">
            <a:spLocks noGrp="1"/>
          </p:cNvSpPr>
          <p:nvPr>
            <p:ph type="body" idx="4"/>
          </p:nvPr>
        </p:nvSpPr>
        <p:spPr>
          <a:xfrm>
            <a:off x="1038631" y="5312145"/>
            <a:ext cx="3349381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1" name="Google Shape;281;p27"/>
          <p:cNvSpPr txBox="1">
            <a:spLocks noGrp="1"/>
          </p:cNvSpPr>
          <p:nvPr>
            <p:ph type="body" idx="5"/>
          </p:nvPr>
        </p:nvSpPr>
        <p:spPr>
          <a:xfrm>
            <a:off x="1026094" y="5715370"/>
            <a:ext cx="3350644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Slide">
  <p:cSld name="5_Title Slide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7788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84" name="Google Shape;284;p28"/>
          <p:cNvSpPr/>
          <p:nvPr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8"/>
          <p:cNvSpPr/>
          <p:nvPr/>
        </p:nvSpPr>
        <p:spPr>
          <a:xfrm>
            <a:off x="0" y="6780458"/>
            <a:ext cx="12204000" cy="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28"/>
          <p:cNvSpPr txBox="1">
            <a:spLocks noGrp="1"/>
          </p:cNvSpPr>
          <p:nvPr>
            <p:ph type="ctrTitle"/>
          </p:nvPr>
        </p:nvSpPr>
        <p:spPr>
          <a:xfrm>
            <a:off x="144000" y="144000"/>
            <a:ext cx="4860000" cy="648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32000" tIns="72000" rIns="288000" bIns="14040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5000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28"/>
          <p:cNvSpPr txBox="1">
            <a:spLocks noGrp="1"/>
          </p:cNvSpPr>
          <p:nvPr>
            <p:ph type="subTitle" idx="1"/>
          </p:nvPr>
        </p:nvSpPr>
        <p:spPr>
          <a:xfrm>
            <a:off x="607606" y="5578496"/>
            <a:ext cx="3932788" cy="750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3F3F3F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9pPr>
          </a:lstStyle>
          <a:p>
            <a:endParaRPr/>
          </a:p>
        </p:txBody>
      </p:sp>
      <p:sp>
        <p:nvSpPr>
          <p:cNvPr id="288" name="Google Shape;288;p28"/>
          <p:cNvSpPr>
            <a:spLocks noGrp="1"/>
          </p:cNvSpPr>
          <p:nvPr>
            <p:ph type="pic" idx="3"/>
          </p:nvPr>
        </p:nvSpPr>
        <p:spPr>
          <a:xfrm>
            <a:off x="607606" y="764518"/>
            <a:ext cx="3932788" cy="244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Slide">
  <p:cSld name="2_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01345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0" name="Google Shape;40;p9"/>
          <p:cNvSpPr txBox="1">
            <a:spLocks noGrp="1"/>
          </p:cNvSpPr>
          <p:nvPr>
            <p:ph type="ctrTitle"/>
          </p:nvPr>
        </p:nvSpPr>
        <p:spPr>
          <a:xfrm>
            <a:off x="7189200" y="163897"/>
            <a:ext cx="4860000" cy="572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32000" tIns="72000" rIns="288000" bIns="1404000" anchor="b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5000"/>
              <a:buFont typeface="Calibri"/>
              <a:buNone/>
              <a:defRPr sz="5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7652806" y="4837186"/>
            <a:ext cx="3932788" cy="750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7089975" y="6487997"/>
            <a:ext cx="4114800" cy="20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4" name="Google Shape;44;p9"/>
          <p:cNvSpPr>
            <a:spLocks noGrp="1"/>
          </p:cNvSpPr>
          <p:nvPr>
            <p:ph type="pic" idx="3"/>
          </p:nvPr>
        </p:nvSpPr>
        <p:spPr>
          <a:xfrm>
            <a:off x="7652806" y="764519"/>
            <a:ext cx="3932788" cy="187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Only">
  <p:cSld name="1_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43180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2"/>
          </p:nvPr>
        </p:nvSpPr>
        <p:spPr>
          <a:xfrm>
            <a:off x="43180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3"/>
          </p:nvPr>
        </p:nvSpPr>
        <p:spPr>
          <a:xfrm>
            <a:off x="277185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4"/>
          </p:nvPr>
        </p:nvSpPr>
        <p:spPr>
          <a:xfrm>
            <a:off x="277185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5"/>
          </p:nvPr>
        </p:nvSpPr>
        <p:spPr>
          <a:xfrm>
            <a:off x="511190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6"/>
          </p:nvPr>
        </p:nvSpPr>
        <p:spPr>
          <a:xfrm>
            <a:off x="511190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7"/>
          </p:nvPr>
        </p:nvSpPr>
        <p:spPr>
          <a:xfrm>
            <a:off x="745195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8"/>
          </p:nvPr>
        </p:nvSpPr>
        <p:spPr>
          <a:xfrm>
            <a:off x="745195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9"/>
          </p:nvPr>
        </p:nvSpPr>
        <p:spPr>
          <a:xfrm>
            <a:off x="979200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3"/>
          </p:nvPr>
        </p:nvSpPr>
        <p:spPr>
          <a:xfrm>
            <a:off x="979200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0"/>
          <p:cNvSpPr>
            <a:spLocks noGrp="1"/>
          </p:cNvSpPr>
          <p:nvPr>
            <p:ph type="pic" idx="14"/>
          </p:nvPr>
        </p:nvSpPr>
        <p:spPr>
          <a:xfrm>
            <a:off x="68380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>
            <a:spLocks noGrp="1"/>
          </p:cNvSpPr>
          <p:nvPr>
            <p:ph type="pic" idx="15"/>
          </p:nvPr>
        </p:nvSpPr>
        <p:spPr>
          <a:xfrm>
            <a:off x="302385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>
            <a:spLocks noGrp="1"/>
          </p:cNvSpPr>
          <p:nvPr>
            <p:ph type="pic" idx="16"/>
          </p:nvPr>
        </p:nvSpPr>
        <p:spPr>
          <a:xfrm>
            <a:off x="536390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0"/>
          <p:cNvSpPr>
            <a:spLocks noGrp="1"/>
          </p:cNvSpPr>
          <p:nvPr>
            <p:ph type="pic" idx="17"/>
          </p:nvPr>
        </p:nvSpPr>
        <p:spPr>
          <a:xfrm>
            <a:off x="770395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>
            <a:spLocks noGrp="1"/>
          </p:cNvSpPr>
          <p:nvPr>
            <p:ph type="pic" idx="18"/>
          </p:nvPr>
        </p:nvSpPr>
        <p:spPr>
          <a:xfrm>
            <a:off x="1004400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0"/>
          <p:cNvSpPr txBox="1">
            <a:spLocks noGrp="1"/>
          </p:cNvSpPr>
          <p:nvPr>
            <p:ph type="body" idx="19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7523950" y="3629494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0"/>
          <p:cNvSpPr/>
          <p:nvPr/>
        </p:nvSpPr>
        <p:spPr>
          <a:xfrm>
            <a:off x="9869900" y="3629494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0"/>
          <p:cNvSpPr/>
          <p:nvPr/>
        </p:nvSpPr>
        <p:spPr>
          <a:xfrm>
            <a:off x="503800" y="3629494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0"/>
          <p:cNvSpPr/>
          <p:nvPr/>
        </p:nvSpPr>
        <p:spPr>
          <a:xfrm>
            <a:off x="2843850" y="3629494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0"/>
          <p:cNvSpPr/>
          <p:nvPr/>
        </p:nvSpPr>
        <p:spPr>
          <a:xfrm>
            <a:off x="5178000" y="3629494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Title Only">
  <p:cSld name="3_Title 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43999" y="143998"/>
            <a:ext cx="4680001" cy="64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5111900" y="432000"/>
            <a:ext cx="66601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502388" y="2233079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3"/>
          </p:nvPr>
        </p:nvSpPr>
        <p:spPr>
          <a:xfrm>
            <a:off x="6502388" y="2721591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4"/>
          </p:nvPr>
        </p:nvSpPr>
        <p:spPr>
          <a:xfrm>
            <a:off x="9899313" y="2233079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5"/>
          </p:nvPr>
        </p:nvSpPr>
        <p:spPr>
          <a:xfrm>
            <a:off x="9899313" y="2721591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>
            <a:spLocks noGrp="1"/>
          </p:cNvSpPr>
          <p:nvPr>
            <p:ph type="pic" idx="6"/>
          </p:nvPr>
        </p:nvSpPr>
        <p:spPr>
          <a:xfrm>
            <a:off x="5130008" y="2233079"/>
            <a:ext cx="1219835" cy="1219835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1"/>
          <p:cNvSpPr>
            <a:spLocks noGrp="1"/>
          </p:cNvSpPr>
          <p:nvPr>
            <p:ph type="pic" idx="7"/>
          </p:nvPr>
        </p:nvSpPr>
        <p:spPr>
          <a:xfrm>
            <a:off x="8526933" y="2233079"/>
            <a:ext cx="1219835" cy="1219835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8"/>
          </p:nvPr>
        </p:nvSpPr>
        <p:spPr>
          <a:xfrm>
            <a:off x="5111499" y="1008000"/>
            <a:ext cx="6659814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80" name="Google Shape;80;p11"/>
          <p:cNvGrpSpPr/>
          <p:nvPr/>
        </p:nvGrpSpPr>
        <p:grpSpPr>
          <a:xfrm>
            <a:off x="323999" y="323998"/>
            <a:ext cx="4320000" cy="6120000"/>
            <a:chOff x="180000" y="180000"/>
            <a:chExt cx="4330700" cy="6292683"/>
          </a:xfrm>
        </p:grpSpPr>
        <p:sp>
          <p:nvSpPr>
            <p:cNvPr id="81" name="Google Shape;81;p11"/>
            <p:cNvSpPr/>
            <p:nvPr/>
          </p:nvSpPr>
          <p:spPr>
            <a:xfrm>
              <a:off x="180000" y="6290249"/>
              <a:ext cx="4330700" cy="182434"/>
            </a:xfrm>
            <a:custGeom>
              <a:avLst/>
              <a:gdLst/>
              <a:ahLst/>
              <a:cxnLst/>
              <a:rect l="l" t="t" r="r" b="b"/>
              <a:pathLst>
                <a:path w="4330700" h="588834" extrusionOk="0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D8D8D8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11"/>
            <p:cNvSpPr/>
            <p:nvPr/>
          </p:nvSpPr>
          <p:spPr>
            <a:xfrm rot="10800000" flipH="1">
              <a:off x="180000" y="180000"/>
              <a:ext cx="4330700" cy="182434"/>
            </a:xfrm>
            <a:custGeom>
              <a:avLst/>
              <a:gdLst/>
              <a:ahLst/>
              <a:cxnLst/>
              <a:rect l="l" t="t" r="r" b="b"/>
              <a:pathLst>
                <a:path w="4330700" h="588834" extrusionOk="0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D8D8D8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" name="Google Shape;83;p11"/>
          <p:cNvSpPr txBox="1">
            <a:spLocks noGrp="1"/>
          </p:cNvSpPr>
          <p:nvPr>
            <p:ph type="body" idx="9"/>
          </p:nvPr>
        </p:nvSpPr>
        <p:spPr>
          <a:xfrm>
            <a:off x="6502388" y="3859797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3"/>
          </p:nvPr>
        </p:nvSpPr>
        <p:spPr>
          <a:xfrm>
            <a:off x="6502388" y="4348309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4"/>
          </p:nvPr>
        </p:nvSpPr>
        <p:spPr>
          <a:xfrm>
            <a:off x="9899313" y="3859797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body" idx="15"/>
          </p:nvPr>
        </p:nvSpPr>
        <p:spPr>
          <a:xfrm>
            <a:off x="9899313" y="4348309"/>
            <a:ext cx="1872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1"/>
          <p:cNvSpPr>
            <a:spLocks noGrp="1"/>
          </p:cNvSpPr>
          <p:nvPr>
            <p:ph type="pic" idx="16"/>
          </p:nvPr>
        </p:nvSpPr>
        <p:spPr>
          <a:xfrm>
            <a:off x="5130008" y="3859797"/>
            <a:ext cx="1219835" cy="1219835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11"/>
          <p:cNvSpPr>
            <a:spLocks noGrp="1"/>
          </p:cNvSpPr>
          <p:nvPr>
            <p:ph type="pic" idx="17"/>
          </p:nvPr>
        </p:nvSpPr>
        <p:spPr>
          <a:xfrm>
            <a:off x="8526933" y="3859797"/>
            <a:ext cx="1219835" cy="1219835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11"/>
          <p:cNvSpPr/>
          <p:nvPr/>
        </p:nvSpPr>
        <p:spPr>
          <a:xfrm>
            <a:off x="6502388" y="3311998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1"/>
          <p:cNvSpPr/>
          <p:nvPr/>
        </p:nvSpPr>
        <p:spPr>
          <a:xfrm>
            <a:off x="9917313" y="3311998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6502388" y="4935521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1"/>
          <p:cNvSpPr/>
          <p:nvPr/>
        </p:nvSpPr>
        <p:spPr>
          <a:xfrm>
            <a:off x="9917313" y="4935521"/>
            <a:ext cx="1836000" cy="144000"/>
          </a:xfrm>
          <a:custGeom>
            <a:avLst/>
            <a:gdLst/>
            <a:ahLst/>
            <a:cxnLst/>
            <a:rect l="l" t="t" r="r" b="b"/>
            <a:pathLst>
              <a:path w="4330700" h="588834" extrusionOk="0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Only">
  <p:cSld name="4_Title Only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277185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2"/>
          </p:nvPr>
        </p:nvSpPr>
        <p:spPr>
          <a:xfrm>
            <a:off x="277185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3"/>
          </p:nvPr>
        </p:nvSpPr>
        <p:spPr>
          <a:xfrm>
            <a:off x="511190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4"/>
          </p:nvPr>
        </p:nvSpPr>
        <p:spPr>
          <a:xfrm>
            <a:off x="511190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body" idx="5"/>
          </p:nvPr>
        </p:nvSpPr>
        <p:spPr>
          <a:xfrm>
            <a:off x="7451950" y="3971432"/>
            <a:ext cx="198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6"/>
          </p:nvPr>
        </p:nvSpPr>
        <p:spPr>
          <a:xfrm>
            <a:off x="7451950" y="4605832"/>
            <a:ext cx="198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>
            <a:spLocks noGrp="1"/>
          </p:cNvSpPr>
          <p:nvPr>
            <p:ph type="pic" idx="7"/>
          </p:nvPr>
        </p:nvSpPr>
        <p:spPr>
          <a:xfrm>
            <a:off x="302385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12"/>
          <p:cNvSpPr>
            <a:spLocks noGrp="1"/>
          </p:cNvSpPr>
          <p:nvPr>
            <p:ph type="pic" idx="8"/>
          </p:nvPr>
        </p:nvSpPr>
        <p:spPr>
          <a:xfrm>
            <a:off x="536390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12"/>
          <p:cNvSpPr>
            <a:spLocks noGrp="1"/>
          </p:cNvSpPr>
          <p:nvPr>
            <p:ph type="pic" idx="9"/>
          </p:nvPr>
        </p:nvSpPr>
        <p:spPr>
          <a:xfrm>
            <a:off x="7703950" y="1981486"/>
            <a:ext cx="1476000" cy="14760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2"/>
          <p:cNvSpPr txBox="1">
            <a:spLocks noGrp="1"/>
          </p:cNvSpPr>
          <p:nvPr>
            <p:ph type="body" idx="13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grpSp>
        <p:nvGrpSpPr>
          <p:cNvPr id="106" name="Google Shape;106;p12"/>
          <p:cNvGrpSpPr/>
          <p:nvPr/>
        </p:nvGrpSpPr>
        <p:grpSpPr>
          <a:xfrm>
            <a:off x="2843850" y="1642400"/>
            <a:ext cx="6516100" cy="2131094"/>
            <a:chOff x="2843850" y="1642400"/>
            <a:chExt cx="1836000" cy="2131094"/>
          </a:xfrm>
        </p:grpSpPr>
        <p:sp>
          <p:nvSpPr>
            <p:cNvPr id="107" name="Google Shape;107;p12"/>
            <p:cNvSpPr/>
            <p:nvPr/>
          </p:nvSpPr>
          <p:spPr>
            <a:xfrm>
              <a:off x="2843850" y="3629494"/>
              <a:ext cx="1836000" cy="144000"/>
            </a:xfrm>
            <a:custGeom>
              <a:avLst/>
              <a:gdLst/>
              <a:ahLst/>
              <a:cxnLst/>
              <a:rect l="l" t="t" r="r" b="b"/>
              <a:pathLst>
                <a:path w="4330700" h="588834" extrusionOk="0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D8D8D8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2"/>
            <p:cNvSpPr/>
            <p:nvPr/>
          </p:nvSpPr>
          <p:spPr>
            <a:xfrm rot="10800000" flipH="1">
              <a:off x="2843850" y="1642400"/>
              <a:ext cx="1836000" cy="144000"/>
            </a:xfrm>
            <a:custGeom>
              <a:avLst/>
              <a:gdLst/>
              <a:ahLst/>
              <a:cxnLst/>
              <a:rect l="l" t="t" r="r" b="b"/>
              <a:pathLst>
                <a:path w="4330700" h="588834" extrusionOk="0">
                  <a:moveTo>
                    <a:pt x="4330700" y="0"/>
                  </a:moveTo>
                  <a:lnTo>
                    <a:pt x="4330700" y="588834"/>
                  </a:lnTo>
                  <a:lnTo>
                    <a:pt x="0" y="588834"/>
                  </a:ln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D8D8D8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Title and Conten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body" idx="1"/>
          </p:nvPr>
        </p:nvSpPr>
        <p:spPr>
          <a:xfrm>
            <a:off x="424370" y="1272208"/>
            <a:ext cx="11340000" cy="466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>
  <p:cSld name="Two Conten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1"/>
          </p:nvPr>
        </p:nvSpPr>
        <p:spPr>
          <a:xfrm>
            <a:off x="432000" y="1152000"/>
            <a:ext cx="5472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6299887" y="1152525"/>
            <a:ext cx="5472113" cy="503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Title Only">
  <p:cSld name="5_Title Only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sldNum" idx="12"/>
          </p:nvPr>
        </p:nvSpPr>
        <p:spPr>
          <a:xfrm>
            <a:off x="11409431" y="6213621"/>
            <a:ext cx="537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431800" y="1008000"/>
            <a:ext cx="1133951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2"/>
          </p:nvPr>
        </p:nvSpPr>
        <p:spPr>
          <a:xfrm>
            <a:off x="1790100" y="2701131"/>
            <a:ext cx="3546675" cy="282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3"/>
          </p:nvPr>
        </p:nvSpPr>
        <p:spPr>
          <a:xfrm>
            <a:off x="7658100" y="2701131"/>
            <a:ext cx="3546675" cy="282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00000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000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00000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00000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00000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body" idx="4"/>
          </p:nvPr>
        </p:nvSpPr>
        <p:spPr>
          <a:xfrm>
            <a:off x="1793079" y="1728000"/>
            <a:ext cx="3554451" cy="7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5"/>
          </p:nvPr>
        </p:nvSpPr>
        <p:spPr>
          <a:xfrm>
            <a:off x="7655762" y="1722438"/>
            <a:ext cx="3538517" cy="73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0" i="0" u="none" strike="noStrike" cap="none">
                <a:solidFill>
                  <a:srgbClr val="6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>
            <a:spLocks noGrp="1"/>
          </p:cNvSpPr>
          <p:nvPr>
            <p:ph type="pic" idx="6"/>
          </p:nvPr>
        </p:nvSpPr>
        <p:spPr>
          <a:xfrm>
            <a:off x="859785" y="1722438"/>
            <a:ext cx="735013" cy="735012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15"/>
          <p:cNvSpPr>
            <a:spLocks noGrp="1"/>
          </p:cNvSpPr>
          <p:nvPr>
            <p:ph type="pic" idx="7"/>
          </p:nvPr>
        </p:nvSpPr>
        <p:spPr>
          <a:xfrm>
            <a:off x="6722468" y="1722438"/>
            <a:ext cx="735013" cy="735012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0" y="6780458"/>
            <a:ext cx="12192000" cy="7754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Calibri"/>
              <a:buNone/>
              <a:defRPr sz="32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1"/>
          </p:nvPr>
        </p:nvSpPr>
        <p:spPr>
          <a:xfrm>
            <a:off x="424370" y="1272208"/>
            <a:ext cx="11340000" cy="466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○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/>
          <p:nvPr/>
        </p:nvSpPr>
        <p:spPr>
          <a:xfrm rot="10800000" flipH="1">
            <a:off x="0" y="6734739"/>
            <a:ext cx="12192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/>
        </p:nvSpPr>
        <p:spPr>
          <a:xfrm rot="10800000" flipH="1">
            <a:off x="9937275" y="6181746"/>
            <a:ext cx="124300" cy="108784"/>
          </a:xfrm>
          <a:custGeom>
            <a:avLst/>
            <a:gdLst/>
            <a:ahLst/>
            <a:cxnLst/>
            <a:rect l="l" t="t" r="r" b="b"/>
            <a:pathLst>
              <a:path w="550806" h="588834" extrusionOk="0">
                <a:moveTo>
                  <a:pt x="550806" y="588834"/>
                </a:move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10308613" y="6113810"/>
            <a:ext cx="1636268" cy="49861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92">
          <a:extLst>
            <a:ext uri="{FF2B5EF4-FFF2-40B4-BE49-F238E27FC236}">
              <a16:creationId xmlns:a16="http://schemas.microsoft.com/office/drawing/2014/main" id="{EF20100C-1D09-1DEA-FDAF-6A60523B94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and mountains in the background&#10;&#10;AI-generated content may be incorrect.">
            <a:extLst>
              <a:ext uri="{FF2B5EF4-FFF2-40B4-BE49-F238E27FC236}">
                <a16:creationId xmlns:a16="http://schemas.microsoft.com/office/drawing/2014/main" id="{F5FF8DD5-D4DA-E66C-E7B7-4EA1C86B8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1886" y="-99400"/>
            <a:ext cx="1809261" cy="1809261"/>
          </a:xfrm>
          <a:prstGeom prst="rect">
            <a:avLst/>
          </a:prstGeom>
        </p:spPr>
      </p:pic>
      <p:sp>
        <p:nvSpPr>
          <p:cNvPr id="4" name="Google Shape;602;p53">
            <a:extLst>
              <a:ext uri="{FF2B5EF4-FFF2-40B4-BE49-F238E27FC236}">
                <a16:creationId xmlns:a16="http://schemas.microsoft.com/office/drawing/2014/main" id="{4BEED318-271F-1293-2C91-CC17B52CE745}"/>
              </a:ext>
            </a:extLst>
          </p:cNvPr>
          <p:cNvSpPr/>
          <p:nvPr/>
        </p:nvSpPr>
        <p:spPr>
          <a:xfrm>
            <a:off x="159026" y="274935"/>
            <a:ext cx="5069570" cy="5773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F9B4F-FCFB-2034-5BE2-BB297DE889CF}"/>
              </a:ext>
            </a:extLst>
          </p:cNvPr>
          <p:cNvSpPr/>
          <p:nvPr/>
        </p:nvSpPr>
        <p:spPr>
          <a:xfrm>
            <a:off x="240949" y="6192024"/>
            <a:ext cx="10481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Special Instructions: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4971B4-916F-E264-B147-3329E749AC18}"/>
              </a:ext>
            </a:extLst>
          </p:cNvPr>
          <p:cNvSpPr txBox="1"/>
          <p:nvPr/>
        </p:nvSpPr>
        <p:spPr>
          <a:xfrm>
            <a:off x="5371533" y="-102839"/>
            <a:ext cx="6421108" cy="4548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Model Number: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Sheet Price: $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Invoice Price: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$ </a:t>
            </a: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Total Savings: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$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BLACK FRIDAY MAP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</a:rPr>
              <a:t>Holiday Price:$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97C42F-4AD1-69F3-0229-AACE28EE885A}"/>
              </a:ext>
            </a:extLst>
          </p:cNvPr>
          <p:cNvSpPr/>
          <p:nvPr/>
        </p:nvSpPr>
        <p:spPr>
          <a:xfrm>
            <a:off x="5349442" y="4517079"/>
            <a:ext cx="6683532" cy="153144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Dates promo can be purchased: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09/09/25 to 09/30/25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BLACK FRIDAY MAP Holiday Dates: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11/24/25 to 12/07/25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# of units available to Group: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Unlimited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Member minimum purchase quantities: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</a:rPr>
              <a:t>1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alibri" panose="020F0502020204030204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" name="Picture 9" descr="A black and red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D7C9A0AB-99C7-368E-BEB4-E8B2A81BC1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061" y="4517079"/>
            <a:ext cx="1552913" cy="15529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ED719BD-10BF-B537-F512-198DF1772659}"/>
              </a:ext>
            </a:extLst>
          </p:cNvPr>
          <p:cNvSpPr txBox="1"/>
          <p:nvPr/>
        </p:nvSpPr>
        <p:spPr>
          <a:xfrm>
            <a:off x="282601" y="5023681"/>
            <a:ext cx="482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 Description: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4400FB-F2C0-7F3A-A86A-59B7890BA0BC}"/>
              </a:ext>
            </a:extLst>
          </p:cNvPr>
          <p:cNvSpPr txBox="1"/>
          <p:nvPr/>
        </p:nvSpPr>
        <p:spPr>
          <a:xfrm>
            <a:off x="159026" y="435899"/>
            <a:ext cx="482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Vendor Logo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B9C641-F874-962E-5FC6-F4B1A20F3FC0}"/>
              </a:ext>
            </a:extLst>
          </p:cNvPr>
          <p:cNvSpPr txBox="1"/>
          <p:nvPr/>
        </p:nvSpPr>
        <p:spPr>
          <a:xfrm>
            <a:off x="1579923" y="2638414"/>
            <a:ext cx="1670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 Picture</a:t>
            </a:r>
          </a:p>
        </p:txBody>
      </p:sp>
    </p:spTree>
    <p:extLst>
      <p:ext uri="{BB962C8B-B14F-4D97-AF65-F5344CB8AC3E}">
        <p14:creationId xmlns:p14="http://schemas.microsoft.com/office/powerpoint/2010/main" val="243015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92">
          <a:extLst>
            <a:ext uri="{FF2B5EF4-FFF2-40B4-BE49-F238E27FC236}">
              <a16:creationId xmlns:a16="http://schemas.microsoft.com/office/drawing/2014/main" id="{9BA79F1E-6593-4A83-561C-BA78C5D9E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and mountains in the background&#10;&#10;AI-generated content may be incorrect.">
            <a:extLst>
              <a:ext uri="{FF2B5EF4-FFF2-40B4-BE49-F238E27FC236}">
                <a16:creationId xmlns:a16="http://schemas.microsoft.com/office/drawing/2014/main" id="{1A9F9670-FEAC-90EE-5B63-423740588C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1886" y="-99400"/>
            <a:ext cx="1809261" cy="1809261"/>
          </a:xfrm>
          <a:prstGeom prst="rect">
            <a:avLst/>
          </a:prstGeom>
        </p:spPr>
      </p:pic>
      <p:sp>
        <p:nvSpPr>
          <p:cNvPr id="4" name="Google Shape;602;p53">
            <a:extLst>
              <a:ext uri="{FF2B5EF4-FFF2-40B4-BE49-F238E27FC236}">
                <a16:creationId xmlns:a16="http://schemas.microsoft.com/office/drawing/2014/main" id="{54563E0F-93C2-8693-D29A-CFBE82EBACF3}"/>
              </a:ext>
            </a:extLst>
          </p:cNvPr>
          <p:cNvSpPr/>
          <p:nvPr/>
        </p:nvSpPr>
        <p:spPr>
          <a:xfrm>
            <a:off x="159026" y="274935"/>
            <a:ext cx="5069570" cy="5773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905905-88ED-DDF2-9133-0739BE3C1D52}"/>
              </a:ext>
            </a:extLst>
          </p:cNvPr>
          <p:cNvSpPr/>
          <p:nvPr/>
        </p:nvSpPr>
        <p:spPr>
          <a:xfrm>
            <a:off x="240949" y="6192024"/>
            <a:ext cx="10481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Special Instructions: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156DC1-DFB4-13BA-EF46-2FED362CE9F3}"/>
              </a:ext>
            </a:extLst>
          </p:cNvPr>
          <p:cNvSpPr txBox="1"/>
          <p:nvPr/>
        </p:nvSpPr>
        <p:spPr>
          <a:xfrm>
            <a:off x="5371533" y="-102839"/>
            <a:ext cx="6421108" cy="4548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Model Number: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Sheet Price: $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Invoice Price: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$ </a:t>
            </a: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Total Savings: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$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MAP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Arial Unicode MS" pitchFamily="34" charset="-128"/>
                <a:cs typeface="Arial" pitchFamily="34" charset="0"/>
                <a:sym typeface="Arial"/>
              </a:rPr>
              <a:t>Holiday Price:$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Arial Unicode MS" pitchFamily="34" charset="-128"/>
              <a:cs typeface="Arial" pitchFamily="34" charset="0"/>
              <a:sym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6167EB-D14E-4F6D-8DEA-3F10F7CD17AC}"/>
              </a:ext>
            </a:extLst>
          </p:cNvPr>
          <p:cNvSpPr/>
          <p:nvPr/>
        </p:nvSpPr>
        <p:spPr>
          <a:xfrm>
            <a:off x="5349442" y="4517079"/>
            <a:ext cx="6683532" cy="153144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Dates promo can be purchased: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09/09/25 to 09/30/25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MAP Holiday Dates: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11/01/25 to 12/31/25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# of units available to Group: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Unlimited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62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Member minimum purchase quantities: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 Unicode MS" pitchFamily="34" charset="-128"/>
                <a:cs typeface="Arial" pitchFamily="34" charset="0"/>
                <a:sym typeface="Arial"/>
              </a:rPr>
              <a:t>1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ial Unicode MS" pitchFamily="34" charset="-128"/>
              <a:cs typeface="Arial" pitchFamily="34" charset="0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97C83C-A20F-BDC1-EFC1-6BAEC3931F4B}"/>
              </a:ext>
            </a:extLst>
          </p:cNvPr>
          <p:cNvSpPr txBox="1"/>
          <p:nvPr/>
        </p:nvSpPr>
        <p:spPr>
          <a:xfrm>
            <a:off x="282601" y="5023681"/>
            <a:ext cx="482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Product Description: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372626-7EC3-883C-660A-F273E8A8ADC3}"/>
              </a:ext>
            </a:extLst>
          </p:cNvPr>
          <p:cNvSpPr txBox="1"/>
          <p:nvPr/>
        </p:nvSpPr>
        <p:spPr>
          <a:xfrm>
            <a:off x="159026" y="435899"/>
            <a:ext cx="482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Vendor Logo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FBDA88-DD7F-026E-5999-D8BBFB431DEB}"/>
              </a:ext>
            </a:extLst>
          </p:cNvPr>
          <p:cNvSpPr txBox="1"/>
          <p:nvPr/>
        </p:nvSpPr>
        <p:spPr>
          <a:xfrm>
            <a:off x="1579923" y="2638414"/>
            <a:ext cx="1670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t>Product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5A8F96-1069-017C-95FC-20DCCAA5F1B5}"/>
              </a:ext>
            </a:extLst>
          </p:cNvPr>
          <p:cNvSpPr txBox="1"/>
          <p:nvPr/>
        </p:nvSpPr>
        <p:spPr>
          <a:xfrm>
            <a:off x="10671068" y="4928858"/>
            <a:ext cx="1238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ptos ExtraBold" panose="020B0004020202020204" pitchFamily="34" charset="0"/>
              </a:rPr>
              <a:t>SUMMIT PROMO</a:t>
            </a:r>
          </a:p>
        </p:txBody>
      </p:sp>
    </p:spTree>
    <p:extLst>
      <p:ext uri="{BB962C8B-B14F-4D97-AF65-F5344CB8AC3E}">
        <p14:creationId xmlns:p14="http://schemas.microsoft.com/office/powerpoint/2010/main" val="16566808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.E.S.A.">
      <a:dk1>
        <a:srgbClr val="000000"/>
      </a:dk1>
      <a:lt1>
        <a:srgbClr val="FFFFFF"/>
      </a:lt1>
      <a:dk2>
        <a:srgbClr val="3F3F3F"/>
      </a:dk2>
      <a:lt2>
        <a:srgbClr val="F2F2F2"/>
      </a:lt2>
      <a:accent1>
        <a:srgbClr val="C00000"/>
      </a:accent1>
      <a:accent2>
        <a:srgbClr val="000000"/>
      </a:accent2>
      <a:accent3>
        <a:srgbClr val="C00000"/>
      </a:accent3>
      <a:accent4>
        <a:srgbClr val="FFFFFF"/>
      </a:accent4>
      <a:accent5>
        <a:srgbClr val="797979"/>
      </a:accent5>
      <a:accent6>
        <a:srgbClr val="3C3C3C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124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 ExtraBold</vt:lpstr>
      <vt:lpstr>Arial</vt:lpstr>
      <vt:lpstr>Calibri</vt:lpstr>
      <vt:lpstr>Noto Sans Symbols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Mobile Electronics Specialists of America</dc:creator>
  <cp:lastModifiedBy>Mobile Electronics Specialists of America</cp:lastModifiedBy>
  <cp:revision>14</cp:revision>
  <dcterms:created xsi:type="dcterms:W3CDTF">2021-03-04T18:28:02Z</dcterms:created>
  <dcterms:modified xsi:type="dcterms:W3CDTF">2025-05-22T14:32:49Z</dcterms:modified>
</cp:coreProperties>
</file>